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009999"/>
    <a:srgbClr val="FFFF00"/>
    <a:srgbClr val="336699"/>
    <a:srgbClr val="66FFCC"/>
    <a:srgbClr val="FF0000"/>
    <a:srgbClr val="66FF99"/>
    <a:srgbClr val="800080"/>
    <a:srgbClr val="6699FF"/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2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530F2-A1CC-46AB-8CEC-CDD41A73D2F4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FB0F6-DEA5-4E9E-92CB-7950DF65331B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530F2-A1CC-46AB-8CEC-CDD41A73D2F4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FB0F6-DEA5-4E9E-92CB-7950DF65331B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530F2-A1CC-46AB-8CEC-CDD41A73D2F4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FB0F6-DEA5-4E9E-92CB-7950DF65331B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530F2-A1CC-46AB-8CEC-CDD41A73D2F4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FB0F6-DEA5-4E9E-92CB-7950DF65331B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530F2-A1CC-46AB-8CEC-CDD41A73D2F4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FB0F6-DEA5-4E9E-92CB-7950DF65331B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530F2-A1CC-46AB-8CEC-CDD41A73D2F4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FB0F6-DEA5-4E9E-92CB-7950DF65331B}" type="slidenum">
              <a:rPr lang="en-AU" smtClean="0"/>
              <a:t>‹#›</a:t>
            </a:fld>
            <a:endParaRPr lang="en-A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530F2-A1CC-46AB-8CEC-CDD41A73D2F4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FB0F6-DEA5-4E9E-92CB-7950DF65331B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530F2-A1CC-46AB-8CEC-CDD41A73D2F4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FB0F6-DEA5-4E9E-92CB-7950DF65331B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530F2-A1CC-46AB-8CEC-CDD41A73D2F4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FB0F6-DEA5-4E9E-92CB-7950DF65331B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530F2-A1CC-46AB-8CEC-CDD41A73D2F4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79FB0F6-DEA5-4E9E-92CB-7950DF65331B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530F2-A1CC-46AB-8CEC-CDD41A73D2F4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FB0F6-DEA5-4E9E-92CB-7950DF65331B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632530F2-A1CC-46AB-8CEC-CDD41A73D2F4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179FB0F6-DEA5-4E9E-92CB-7950DF65331B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wmf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188641"/>
            <a:ext cx="7772400" cy="1944216"/>
          </a:xfrm>
        </p:spPr>
        <p:txBody>
          <a:bodyPr>
            <a:noAutofit/>
          </a:bodyPr>
          <a:lstStyle/>
          <a:p>
            <a:r>
              <a:rPr lang="en-AU" sz="9600" dirty="0" smtClean="0">
                <a:solidFill>
                  <a:srgbClr val="00FF00"/>
                </a:solidFill>
                <a:latin typeface="Cooper Black" pitchFamily="18" charset="0"/>
              </a:rPr>
              <a:t>Koala!</a:t>
            </a:r>
            <a:endParaRPr lang="en-AU" sz="9600" dirty="0">
              <a:solidFill>
                <a:srgbClr val="00FF00"/>
              </a:solidFill>
              <a:latin typeface="Cooper Black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1026" name="Picture 2" descr="C:\Users\GOR0006\AppData\Local\Microsoft\Windows\Temporary Internet Files\Content.IE5\H3OF3DV1\MP900403191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132856"/>
            <a:ext cx="5177482" cy="4725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3376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Tm="1366">
        <p14:honeycomb/>
      </p:transition>
    </mc:Choice>
    <mc:Fallback xmlns="">
      <p:transition spd="slow" advTm="136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sz="7200" dirty="0" smtClean="0">
                <a:solidFill>
                  <a:srgbClr val="66FFFF"/>
                </a:solidFill>
                <a:latin typeface="Bauhaus 93" pitchFamily="82" charset="0"/>
              </a:rPr>
              <a:t>Habitat</a:t>
            </a:r>
            <a:endParaRPr lang="en-AU" sz="7200" dirty="0">
              <a:solidFill>
                <a:srgbClr val="66FFFF"/>
              </a:solidFill>
              <a:latin typeface="Bauhaus 93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z="3600" b="1" dirty="0" smtClean="0">
                <a:solidFill>
                  <a:srgbClr val="00FF00"/>
                </a:solidFill>
                <a:latin typeface="Georgia Ref" pitchFamily="18" charset="0"/>
              </a:rPr>
              <a:t>Koalas live only in Australia</a:t>
            </a:r>
            <a:r>
              <a:rPr lang="en-AU" sz="3600" dirty="0" smtClean="0">
                <a:solidFill>
                  <a:srgbClr val="3366FF"/>
                </a:solidFill>
                <a:latin typeface="Cooper Black" pitchFamily="18" charset="0"/>
              </a:rPr>
              <a:t>.</a:t>
            </a:r>
            <a:r>
              <a:rPr lang="en-AU" sz="3600" dirty="0" smtClean="0"/>
              <a:t> </a:t>
            </a:r>
            <a:r>
              <a:rPr lang="en-AU" sz="3600" dirty="0" smtClean="0">
                <a:solidFill>
                  <a:srgbClr val="990099"/>
                </a:solidFill>
                <a:latin typeface="Estrangelo Edessa" pitchFamily="66" charset="0"/>
                <a:cs typeface="Estrangelo Edessa" pitchFamily="66" charset="0"/>
              </a:rPr>
              <a:t>They spend most of their lives in eucalyptus trees.</a:t>
            </a:r>
          </a:p>
          <a:p>
            <a:endParaRPr lang="en-AU" dirty="0" smtClean="0"/>
          </a:p>
          <a:p>
            <a:endParaRPr lang="en-AU" dirty="0"/>
          </a:p>
        </p:txBody>
      </p:sp>
      <p:pic>
        <p:nvPicPr>
          <p:cNvPr id="1026" name="Picture 2" descr="C:\Users\GOR0006\AppData\Local\Microsoft\Windows\Temporary Internet Files\Content.IE5\I6BQAZG3\MP900262976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852936"/>
            <a:ext cx="2760608" cy="3873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GOR0006.CURRIC\AppData\Local\Microsoft\Windows\Temporary Internet Files\Content.IE5\IKN2405M\MP900262942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3068960"/>
            <a:ext cx="2444496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GOR0006.CURRIC\AppData\Local\Microsoft\Windows\Temporary Internet Files\Content.IE5\H3OF3DV1\MP900400727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66" y="3396646"/>
            <a:ext cx="2081784" cy="3121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7366911"/>
      </p:ext>
    </p:extLst>
  </p:cSld>
  <p:clrMapOvr>
    <a:masterClrMapping/>
  </p:clrMapOvr>
  <p:transition spd="slow" advTm="11502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 0.033 0.027 0.06 0.06 0.06 C 0.099 0.06 0.113 0.03 0.119 0.012 L 0.125 -0.012 C 0.131 -0.03 0.146 -0.06 0.19 -0.06 C 0.218 -0.06 0.25 -0.033 0.25 0 C 0.25 0.033 0.218 0.06 0.19 0.06 C 0.146 0.06 0.131 0.03 0.125 0.012 L 0.119 -0.012 C 0.113 -0.03 0.099 -0.06 0.06 -0.06 C 0.027 -0.06 0 -0.033 0 0 Z" pathEditMode="relative" ptsTypes="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307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en-AU" sz="4800" dirty="0" smtClean="0">
                <a:solidFill>
                  <a:srgbClr val="990099"/>
                </a:solidFill>
                <a:latin typeface="Arial Black" pitchFamily="34" charset="0"/>
              </a:rPr>
              <a:t>What </a:t>
            </a:r>
            <a:r>
              <a:rPr lang="en-AU" sz="4800" dirty="0" err="1" smtClean="0">
                <a:solidFill>
                  <a:srgbClr val="990099"/>
                </a:solidFill>
                <a:latin typeface="Arial Black" pitchFamily="34" charset="0"/>
              </a:rPr>
              <a:t>doES</a:t>
            </a:r>
            <a:r>
              <a:rPr lang="en-AU" sz="4800" dirty="0" smtClean="0">
                <a:solidFill>
                  <a:srgbClr val="990099"/>
                </a:solidFill>
                <a:latin typeface="Arial Black" pitchFamily="34" charset="0"/>
              </a:rPr>
              <a:t>  it look like</a:t>
            </a:r>
            <a:endParaRPr lang="en-AU" sz="4800" dirty="0">
              <a:solidFill>
                <a:srgbClr val="990099"/>
              </a:solidFill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100628"/>
            <a:ext cx="4901168" cy="4920659"/>
          </a:xfrm>
        </p:spPr>
        <p:txBody>
          <a:bodyPr>
            <a:normAutofit/>
          </a:bodyPr>
          <a:lstStyle/>
          <a:p>
            <a:r>
              <a:rPr lang="en-AU" sz="3600" dirty="0" smtClean="0">
                <a:solidFill>
                  <a:srgbClr val="00FF00"/>
                </a:solidFill>
                <a:latin typeface="Bauhaus 93" pitchFamily="82" charset="0"/>
              </a:rPr>
              <a:t>Koalas  have 2 big </a:t>
            </a:r>
            <a:r>
              <a:rPr lang="en-AU" sz="3600" dirty="0" smtClean="0">
                <a:solidFill>
                  <a:srgbClr val="00FF00"/>
                </a:solidFill>
                <a:latin typeface="Arial" pitchFamily="34" charset="0"/>
                <a:cs typeface="Arial" pitchFamily="34" charset="0"/>
              </a:rPr>
              <a:t>ears that are black, </a:t>
            </a:r>
            <a:r>
              <a:rPr lang="en-AU" sz="6000" dirty="0" smtClean="0">
                <a:solidFill>
                  <a:srgbClr val="6699FF"/>
                </a:solidFill>
                <a:latin typeface="LilyUPC" pitchFamily="34" charset="-34"/>
                <a:cs typeface="LilyUPC" pitchFamily="34" charset="-34"/>
              </a:rPr>
              <a:t>black eyes, a nose and they have sharp teeth.</a:t>
            </a:r>
            <a:endParaRPr lang="en-AU" sz="6000" dirty="0">
              <a:solidFill>
                <a:srgbClr val="6699FF"/>
              </a:solidFill>
              <a:latin typeface="LilyUPC" pitchFamily="34" charset="-34"/>
              <a:cs typeface="LilyUPC" pitchFamily="34" charset="-34"/>
            </a:endParaRPr>
          </a:p>
        </p:txBody>
      </p:sp>
      <p:pic>
        <p:nvPicPr>
          <p:cNvPr id="1026" name="Picture 2" descr="C:\Users\GOR0006\AppData\Local\Microsoft\Windows\Temporary Internet Files\Content.IE5\I6BQAZG3\MP900262942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124744"/>
            <a:ext cx="2444496" cy="5025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7530249"/>
      </p:ext>
    </p:extLst>
  </p:cSld>
  <p:clrMapOvr>
    <a:masterClrMapping/>
  </p:clrMapOvr>
  <p:transition spd="slow" advTm="12657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sz="6000" dirty="0" smtClean="0">
                <a:solidFill>
                  <a:srgbClr val="FF0000"/>
                </a:solidFill>
                <a:latin typeface="Berlin Sans FB Demi" pitchFamily="34" charset="0"/>
              </a:rPr>
              <a:t>What </a:t>
            </a:r>
            <a:r>
              <a:rPr lang="en-AU" sz="6000" dirty="0" err="1" smtClean="0">
                <a:solidFill>
                  <a:srgbClr val="FF0000"/>
                </a:solidFill>
                <a:latin typeface="Berlin Sans FB Demi" pitchFamily="34" charset="0"/>
              </a:rPr>
              <a:t>doES</a:t>
            </a:r>
            <a:r>
              <a:rPr lang="en-AU" sz="6000" dirty="0" smtClean="0">
                <a:solidFill>
                  <a:srgbClr val="FF0000"/>
                </a:solidFill>
                <a:latin typeface="Berlin Sans FB Demi" pitchFamily="34" charset="0"/>
              </a:rPr>
              <a:t> it eat.</a:t>
            </a:r>
            <a:endParaRPr lang="en-AU" sz="6000" dirty="0">
              <a:solidFill>
                <a:srgbClr val="FF0000"/>
              </a:solidFill>
              <a:latin typeface="Berlin Sans FB Dem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z="2800" dirty="0" smtClean="0">
                <a:solidFill>
                  <a:srgbClr val="66FFCC"/>
                </a:solidFill>
                <a:latin typeface="Arial Rounded MT Bold" pitchFamily="34" charset="0"/>
              </a:rPr>
              <a:t>It eats lots of gum leaves. </a:t>
            </a:r>
            <a:r>
              <a:rPr lang="en-AU" sz="4000" dirty="0" smtClean="0">
                <a:solidFill>
                  <a:srgbClr val="800080"/>
                </a:solidFill>
                <a:latin typeface="Baskerville Old Face" pitchFamily="18" charset="0"/>
              </a:rPr>
              <a:t>But they don’t slow  it they slowly it in little </a:t>
            </a:r>
            <a:r>
              <a:rPr lang="en-AU" sz="4000" dirty="0" err="1" smtClean="0">
                <a:solidFill>
                  <a:srgbClr val="800080"/>
                </a:solidFill>
                <a:latin typeface="Baskerville Old Face" pitchFamily="18" charset="0"/>
              </a:rPr>
              <a:t>piecess</a:t>
            </a:r>
            <a:r>
              <a:rPr lang="en-AU" sz="4000" dirty="0" smtClean="0">
                <a:solidFill>
                  <a:srgbClr val="800080"/>
                </a:solidFill>
                <a:latin typeface="Baskerville Old Face" pitchFamily="18" charset="0"/>
              </a:rPr>
              <a:t> and then eat it.</a:t>
            </a:r>
            <a:endParaRPr lang="en-AU" sz="4000" dirty="0">
              <a:solidFill>
                <a:srgbClr val="800080"/>
              </a:solidFill>
              <a:latin typeface="Baskerville Old Face" pitchFamily="18" charset="0"/>
            </a:endParaRPr>
          </a:p>
        </p:txBody>
      </p:sp>
      <p:pic>
        <p:nvPicPr>
          <p:cNvPr id="1026" name="Picture 2" descr="C:\Users\GOR0006\AppData\Local\Microsoft\Windows\Temporary Internet Files\Content.IE5\I6BQAZG3\MP900406586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501008"/>
            <a:ext cx="3305920" cy="3697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GOR0006.CURRIC\AppData\Local\Microsoft\Windows\Temporary Internet Files\Content.IE5\IKN2405M\MP900402259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49644"/>
            <a:ext cx="3901440" cy="2599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0975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12554">
        <p14:flip dir="r"/>
      </p:transition>
    </mc:Choice>
    <mc:Fallback xmlns="">
      <p:transition spd="slow" advTm="1255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66FF99"/>
                </a:solidFill>
              </a:rPr>
              <a:t>What  are its special features </a:t>
            </a:r>
            <a:endParaRPr lang="en-AU" dirty="0">
              <a:solidFill>
                <a:srgbClr val="66FF9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4000" dirty="0" smtClean="0">
                <a:solidFill>
                  <a:srgbClr val="FF0000"/>
                </a:solidFill>
                <a:latin typeface="Bodoni MT Black" pitchFamily="18" charset="0"/>
              </a:rPr>
              <a:t>It has a small nose 2 legs and 2 arms  2 ears sharp teeth, and they are grey.</a:t>
            </a:r>
            <a:endParaRPr lang="en-AU" sz="4000" dirty="0">
              <a:solidFill>
                <a:srgbClr val="FF0000"/>
              </a:solidFill>
              <a:latin typeface="Bodoni MT Black" pitchFamily="18" charset="0"/>
            </a:endParaRPr>
          </a:p>
        </p:txBody>
      </p:sp>
      <p:pic>
        <p:nvPicPr>
          <p:cNvPr id="2050" name="Picture 2" descr="C:\Users\GOR0006.CURRIC\AppData\Local\Microsoft\Windows\Temporary Internet Files\Content.IE5\H3OF3DV1\MP900406640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454565"/>
            <a:ext cx="2072640" cy="3121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GOR0006.CURRIC\AppData\Local\Microsoft\Windows\Temporary Internet Files\Content.IE5\GS8YTP3T\MP900262933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6607" y="3573016"/>
            <a:ext cx="2456688" cy="3187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GOR0006.CURRIC\AppData\Local\Microsoft\Windows\Temporary Internet Files\Content.IE5\H3OF3DV1\MP900400727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356992"/>
            <a:ext cx="2081784" cy="3121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9560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458">
        <p14:ferris dir="l"/>
      </p:transition>
    </mc:Choice>
    <mc:Fallback xmlns="">
      <p:transition spd="slow" advTm="1345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6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25 0 C 0.181 0 0.25 0.069 0.25 0.125 L 0.25 0.25 E" pathEditMode="relative" ptsTypes="">
                                      <p:cBhvr>
                                        <p:cTn id="26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800" dirty="0" smtClean="0">
                <a:solidFill>
                  <a:srgbClr val="00FF00"/>
                </a:solidFill>
              </a:rPr>
              <a:t>Which family dose it belong </a:t>
            </a:r>
            <a:r>
              <a:rPr lang="en-AU" sz="5400" dirty="0" smtClean="0">
                <a:solidFill>
                  <a:srgbClr val="66FFCC"/>
                </a:solidFill>
                <a:latin typeface="Arial Rounded MT Bold" pitchFamily="34" charset="0"/>
              </a:rPr>
              <a:t>?</a:t>
            </a:r>
            <a:endParaRPr lang="en-AU" sz="5400" dirty="0">
              <a:solidFill>
                <a:srgbClr val="66FFCC"/>
              </a:solidFill>
              <a:latin typeface="Arial Rounded MT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 smtClean="0"/>
              <a:t> </a:t>
            </a:r>
            <a:r>
              <a:rPr lang="en-A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stellar" pitchFamily="18" charset="0"/>
              </a:rPr>
              <a:t>In the </a:t>
            </a:r>
            <a:r>
              <a:rPr lang="en-AU" sz="28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stellar" pitchFamily="18" charset="0"/>
              </a:rPr>
              <a:t>pahscolarctidae</a:t>
            </a:r>
            <a:r>
              <a:rPr lang="en-A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stellar" pitchFamily="18" charset="0"/>
              </a:rPr>
              <a:t>.</a:t>
            </a:r>
            <a:endParaRPr lang="en-A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stellar" pitchFamily="18" charset="0"/>
            </a:endParaRPr>
          </a:p>
        </p:txBody>
      </p:sp>
      <p:pic>
        <p:nvPicPr>
          <p:cNvPr id="6146" name="Picture 2" descr="C:\Users\GOR0006.CURRIC\AppData\Local\Microsoft\Windows\Temporary Internet Files\Content.IE5\I6BQAZG3\MP910221093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944216"/>
            <a:ext cx="3353256" cy="4913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GOR0006.CURRIC\AppData\Local\Microsoft\Windows\Temporary Internet Files\Content.IE5\IKN2405M\MP900403191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56792"/>
            <a:ext cx="4594324" cy="4365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5624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9444">
        <p14:vortex dir="r"/>
      </p:transition>
    </mc:Choice>
    <mc:Fallback xmlns="">
      <p:transition spd="slow" advTm="944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38281 -0.25722 L -0.25052 0.43998 L 0.1526 -0.37566 L -0.26667 0.2112 L -0.25955 0.2193 L -0.2625 0.5517 " pathEditMode="relative" ptsTypes="AAAAAAA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2000" fill="hold"/>
                                        <p:tgtEl>
                                          <p:spTgt spid="614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sz="6600" dirty="0" smtClean="0">
                <a:solidFill>
                  <a:srgbClr val="336699"/>
                </a:solidFill>
                <a:latin typeface="Arial" pitchFamily="34" charset="0"/>
                <a:cs typeface="Arial" pitchFamily="34" charset="0"/>
              </a:rPr>
              <a:t>How dose it reproduce</a:t>
            </a:r>
            <a:endParaRPr lang="en-AU" sz="6600" dirty="0">
              <a:solidFill>
                <a:srgbClr val="3366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5400" dirty="0" smtClean="0">
                <a:solidFill>
                  <a:srgbClr val="009999"/>
                </a:solidFill>
                <a:latin typeface="Aparajita" pitchFamily="34" charset="0"/>
                <a:cs typeface="Aparajita" pitchFamily="34" charset="0"/>
              </a:rPr>
              <a:t>Koalas biggest danger is people. </a:t>
            </a:r>
            <a:endParaRPr lang="en-AU" sz="5400" dirty="0">
              <a:solidFill>
                <a:srgbClr val="009999"/>
              </a:solidFill>
              <a:latin typeface="Aparajita" pitchFamily="34" charset="0"/>
              <a:cs typeface="Aparajita" pitchFamily="34" charset="0"/>
            </a:endParaRPr>
          </a:p>
        </p:txBody>
      </p:sp>
      <p:pic>
        <p:nvPicPr>
          <p:cNvPr id="4098" name="Picture 2" descr="C:\Users\GOR0006.CURRIC\AppData\Local\Microsoft\Windows\Temporary Internet Files\Content.IE5\H3OF3DV1\MP900406640[2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212976"/>
            <a:ext cx="2072640" cy="3121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GOR0006.CURRIC\AppData\Local\Microsoft\Windows\Temporary Internet Files\Content.IE5\GS8YTP3T\MP900262933[2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564904"/>
            <a:ext cx="3096344" cy="3965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6843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7870">
        <p14:conveyor dir="l"/>
      </p:transition>
    </mc:Choice>
    <mc:Fallback xmlns="">
      <p:transition spd="slow" advTm="787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009999"/>
                </a:solidFill>
              </a:rPr>
              <a:t>How dose it protect itself</a:t>
            </a:r>
            <a:endParaRPr lang="en-AU" dirty="0">
              <a:solidFill>
                <a:srgbClr val="00999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sz="6000" dirty="0" smtClean="0">
                <a:solidFill>
                  <a:srgbClr val="00FF00"/>
                </a:solidFill>
                <a:latin typeface="Bodoni MT Black" pitchFamily="18" charset="0"/>
              </a:rPr>
              <a:t>Sitting properly  on the tree so they will never fall of.  </a:t>
            </a:r>
            <a:endParaRPr lang="en-AU" sz="6000" dirty="0">
              <a:solidFill>
                <a:srgbClr val="00FF00"/>
              </a:solidFill>
              <a:latin typeface="Bodoni MT Black" pitchFamily="18" charset="0"/>
            </a:endParaRPr>
          </a:p>
        </p:txBody>
      </p:sp>
      <p:pic>
        <p:nvPicPr>
          <p:cNvPr id="7170" name="Picture 2" descr="C:\Users\GOR0006.CURRIC\AppData\Local\Microsoft\Windows\Temporary Internet Files\Content.IE5\H3OF3DV1\MP900180671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443276"/>
            <a:ext cx="2310384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0746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7685">
        <p:dissolve/>
      </p:transition>
    </mc:Choice>
    <mc:Fallback xmlns="">
      <p:transition spd="slow" advTm="7685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2800" dirty="0" smtClean="0">
                <a:latin typeface="Arial Black" pitchFamily="34" charset="0"/>
              </a:rPr>
              <a:t>THANK YOU FOR WACHING MY KOALA FACTS!</a:t>
            </a:r>
            <a:endParaRPr lang="en-AU" sz="2800" dirty="0">
              <a:latin typeface="Arial Black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2708920"/>
            <a:ext cx="4107744" cy="4149080"/>
          </a:xfrm>
          <a:prstGeom prst="rect">
            <a:avLst/>
          </a:prstGeom>
        </p:spPr>
      </p:pic>
      <p:pic>
        <p:nvPicPr>
          <p:cNvPr id="3074" name="Picture 2" descr="C:\Users\GOR0006\AppData\Local\Microsoft\Windows\Temporary Internet Files\Content.IE5\I6BQAZG3\MC900434743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83460"/>
            <a:ext cx="2285714" cy="2285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GOR0006.CURRIC\AppData\Local\Microsoft\Windows\Temporary Internet Files\Content.IE5\IKN2405M\MC900433817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4926" y="5008927"/>
            <a:ext cx="1828572" cy="1828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GOR0006.CURRIC\AppData\Local\Microsoft\Windows\Temporary Internet Files\Content.IE5\H3OF3DV1\MC900432539[1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7281" y="2060848"/>
            <a:ext cx="2285714" cy="2285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GOR0006.CURRIC\AppData\Local\Microsoft\Windows\Temporary Internet Files\Content.IE5\GS8YTP3T\MC900434917[1]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276872"/>
            <a:ext cx="2285714" cy="2285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GOR0006.CURRIC\AppData\Local\Microsoft\Windows\Temporary Internet Files\Content.IE5\GS8YTP3T\MC900442022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279798"/>
            <a:ext cx="1885950" cy="156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0657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5435">
        <p:dissolve/>
      </p:transition>
    </mc:Choice>
    <mc:Fallback xmlns="">
      <p:transition spd="slow" advTm="5435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156</TotalTime>
  <Words>143</Words>
  <Application>Microsoft Office PowerPoint</Application>
  <PresentationFormat>On-screen Show (4:3)</PresentationFormat>
  <Paragraphs>16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Angles</vt:lpstr>
      <vt:lpstr>Koala!</vt:lpstr>
      <vt:lpstr>Habitat</vt:lpstr>
      <vt:lpstr>What doES  it look like</vt:lpstr>
      <vt:lpstr>What doES it eat.</vt:lpstr>
      <vt:lpstr>What  are its special features </vt:lpstr>
      <vt:lpstr>Which family dose it belong ?</vt:lpstr>
      <vt:lpstr>How dose it reproduce</vt:lpstr>
      <vt:lpstr>How dose it protect itself</vt:lpstr>
      <vt:lpstr>PowerPoint Presentation</vt:lpstr>
    </vt:vector>
  </TitlesOfParts>
  <Company>DEECD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Koala</dc:title>
  <dc:creator>Alina GORR</dc:creator>
  <cp:lastModifiedBy>Alina GORR</cp:lastModifiedBy>
  <cp:revision>20</cp:revision>
  <dcterms:created xsi:type="dcterms:W3CDTF">2012-11-07T23:20:13Z</dcterms:created>
  <dcterms:modified xsi:type="dcterms:W3CDTF">2012-11-28T22:43:38Z</dcterms:modified>
</cp:coreProperties>
</file>